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63024-C6DA-41FF-AB5D-B4CACB805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CE6FF-DE56-4D17-9934-2D1ADC30B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352DA-A5A0-47A8-8D2A-9BB4A1575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9FFA3-FA41-44EA-8C9D-5E0A9FAD0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8CA22-1163-4BA8-984A-5643C8189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1451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1D424-9F7A-4A6E-8DDA-1B98CEF5E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C8DC3-BFF6-403B-8530-1A23AC734A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82491-5BBE-464F-9B3D-EF0F6B98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A578C-D85B-492A-94F1-7B3F88F1B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E1206-CD15-46A2-ABCB-80F522AFC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906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6D4392-010F-4CC1-8DD9-D3F558A91A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56277F-5125-4344-8698-BE8B88DBB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59DC3-52A4-4D54-A163-8A75ADB9C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CF58B-00E0-4269-B7B9-F8EA8F71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7FEA3-E497-48D6-9D9E-C2CD25C3E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6346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71F95-5318-4714-8648-A2B72BF92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9129B-0EDA-40BA-AA67-4C31B7E03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4F37F-7A51-437B-84EE-DBF5FC205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5CDF1-623E-4B78-B01E-967AE55A2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F4E32-4277-48BD-8C43-616D11277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4962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B19D9-9BDD-49F7-B180-49735C602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F8BF4D-D8D0-439B-8AAA-E3ADC23BF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651C6-0BAA-4674-92B2-F1B0F8BB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4C923-F9B7-4515-92CD-A2D26C7B4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9A5E4-ED46-497B-A5CC-2D9E50224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54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79F19-F08B-43DE-BA46-C870E4504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239E9-96B1-4D19-823A-DE21D2D392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0CE415-470B-4888-BC64-59D85D1BF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40BAB-BB17-4660-854A-E6FDAE01B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F62E2F-3321-4B5A-9485-4544817AF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F78B9-1703-4D3E-BDB5-A1CE054A3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740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30E28-7B5A-442D-8FCD-7A259D7CE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796B13-CF2A-4203-9DCE-A523B6476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0FCC69-BDF2-4CA8-A977-8B9ADF025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25F43D-7829-4B4B-BF9E-73297F6353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A53C74-D18A-4180-B600-C2BDF2C35A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72B2EA-BDEC-4292-A32A-E1DB28249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E7E1DE-346A-451E-A627-C2EFEA9BC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74C6BC-5C07-4DB1-9F62-FE1A1B2DC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7499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66E66-4DD0-41D0-AB58-3EE6BBB9B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BE6A54-150B-4F34-B55D-76FE2D389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32C2B6-7586-4879-8AB3-A57F3A071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7ED0C8-A486-4308-8ADE-3A1D7AF08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47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60D9D9-FDFC-485D-807D-082E39E22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264B25-C117-4FF1-899C-B696D3D39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170D6-1867-4C06-81E8-DE8188EAE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5139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1BCF-5D9D-4F30-856E-B1C2554E8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EA80A-6648-4D4E-81DC-BB8064BC8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E7947-1483-484C-838F-926891E91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279B2-3339-4BD5-94E6-AD7031FAF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26E68-3090-4946-B68B-5CD22F64E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E2908-7062-4BB3-A9B6-1A70B27C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96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9127-075B-4693-984B-3220ABB64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175891-4AA8-42C6-829E-DE3A7B6523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21FC3-C13D-4CF4-96DE-144DFB0CA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A7C0A-C775-4A18-9B07-15A7EC768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E2EE2-B2F6-4BB3-A5A2-55BC127E6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80784-6D46-471E-B0CD-B6336F97B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9491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6F42BB-9A3C-4B66-9B7E-2D000BF6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8DFCE-39CB-421E-9CE5-590891AD9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2B97C-1AE4-400B-9229-7FB67FEC7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E5D9B-9564-4756-9764-D8AE7F8CD2DF}" type="datetimeFigureOut">
              <a:rPr lang="en-IN" smtClean="0"/>
              <a:t>10-11-2021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11FE4-12B5-47E6-97A2-CB407D2F85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273B8-D130-4ECB-AF9C-CD6A3BD2EA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48BD8-C3F0-4277-8946-17DEB8AB7D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5511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011CC-7A75-45F8-9E6B-5A9ACD132F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A7C384-D668-4C25-BEEB-60D088E5C8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952F6C-BE3B-4A99-833E-B4E5D9D71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" y="195262"/>
            <a:ext cx="11915775" cy="6467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DFF41D-9E9C-4A4A-9F90-707E97B7E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3529" y="0"/>
            <a:ext cx="122755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374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006F7-D2AE-451E-9A2C-7F061E475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9AEE1-8BD8-4925-A3E0-B2919CA72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AB84B6-1E45-414A-844E-F56C507EF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" y="42862"/>
            <a:ext cx="12134850" cy="6772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486730-CAC2-4457-8048-F78B386D6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" y="42862"/>
            <a:ext cx="12134850" cy="677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3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6779E-67DA-45FC-BB81-3125D825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C2C0B-967F-48FC-95B4-25E40EC19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A08AE7-0838-4F3B-8153-3FF66DDFD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" y="33337"/>
            <a:ext cx="12096750" cy="6791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B7258C-78B8-4C62-BA4F-D1AFACEBF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" y="33337"/>
            <a:ext cx="12096750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921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AFA2E-A6F5-4CEA-A8AD-6A8A325B2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27CF4-5AD9-4EDE-9B4A-41CC977BF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CBF7CC-E4AC-4620-A876-B76DDF0C8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100012"/>
            <a:ext cx="11925300" cy="6657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7E500C-1938-4883-A4F0-E2866C1A9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100012"/>
            <a:ext cx="11925300" cy="66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393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49FB8-5363-4569-A9BC-ED4998A1C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C2400-CB34-4C39-86B1-8F50A2C6B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3D00D-E087-4A88-9E93-D9A5A950D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052" y="780820"/>
            <a:ext cx="9403895" cy="52963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E751E0-B328-4B7A-8466-1AB9838D1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843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36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6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E90DD2-BC1B-4CA9-ACF2-EE308C326FC5}"/>
              </a:ext>
            </a:extLst>
          </p:cNvPr>
          <p:cNvSpPr txBox="1"/>
          <p:nvPr/>
        </p:nvSpPr>
        <p:spPr>
          <a:xfrm>
            <a:off x="412375" y="367554"/>
            <a:ext cx="1070385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u="sng" dirty="0"/>
              <a:t>PRESENTED BY</a:t>
            </a:r>
            <a:r>
              <a:rPr lang="en-IN" sz="4800" dirty="0"/>
              <a:t>: AMIT KUMAR SHARMA</a:t>
            </a:r>
          </a:p>
          <a:p>
            <a:r>
              <a:rPr lang="en-IN" sz="4800" u="sng" dirty="0"/>
              <a:t>CLASS</a:t>
            </a:r>
            <a:r>
              <a:rPr lang="en-IN" sz="4800" dirty="0"/>
              <a:t>               : BTECH (CSE)</a:t>
            </a:r>
          </a:p>
          <a:p>
            <a:r>
              <a:rPr lang="en-IN" sz="4800" u="sng" dirty="0"/>
              <a:t>GROUP</a:t>
            </a:r>
            <a:r>
              <a:rPr lang="en-IN" sz="4800" dirty="0"/>
              <a:t>             : 2CE1</a:t>
            </a:r>
          </a:p>
          <a:p>
            <a:r>
              <a:rPr lang="en-IN" sz="4800" u="sng" dirty="0"/>
              <a:t>R.NO </a:t>
            </a:r>
            <a:r>
              <a:rPr lang="en-IN" sz="4800" dirty="0"/>
              <a:t>                : 12001251</a:t>
            </a:r>
          </a:p>
          <a:p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2482932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0C30A-DAA7-43B6-A81E-06DA4000A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F4240-A831-448F-9E6B-C720A8955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7E80CB-5702-4933-8282-2FBD02BC2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9075"/>
            <a:ext cx="11277600" cy="6419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A3166F-4CDA-4DB6-9775-79AAEB750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9075"/>
            <a:ext cx="11277600" cy="64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124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62CE8-BD01-4992-8CC7-43965D821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5A503-1CC9-4469-963B-F4C95404B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4803C3-BE8F-4069-9BC9-32BFF3292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035" y="807493"/>
            <a:ext cx="9563929" cy="52430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DD0A0A-7DB4-4FFB-ABD5-23E31A8F8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5" y="98612"/>
            <a:ext cx="12182815" cy="667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249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5C02-9554-4785-8B5D-71E5B6AA0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F1C84-6F26-45E5-B1C3-D91DF2C6E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0B80F-D7F4-4AB5-83FF-97EBF81B5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128587"/>
            <a:ext cx="11544300" cy="6600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8206CA-4089-4550-8362-47E34D86B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128587"/>
            <a:ext cx="11544300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30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DB47C-3D9A-4582-8C55-B123180DA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25E82-F693-4A89-81DB-81496220F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0C4CE4-FEC5-4A37-8304-BB60FC3C9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28587"/>
            <a:ext cx="11791950" cy="6600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D795E1-E08C-47B4-84B5-AE1B027BB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28587"/>
            <a:ext cx="11791950" cy="660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646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A3FFE-6D46-4D6E-84E3-1CD8B1CAB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AD373-BD11-48D6-91C7-060174081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661EBA-AC93-435B-BBF2-615617B0B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" y="66675"/>
            <a:ext cx="12134850" cy="6724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1AE17C-DDFC-4BB4-A868-16E0B968A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" y="66675"/>
            <a:ext cx="12134850" cy="672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72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D9695-74BD-4929-A46C-57EFFC531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E3494-E581-402F-B767-4237BD497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EB5A34-DCD0-4F3C-A1D7-22E97B9F1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" y="57150"/>
            <a:ext cx="12011025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11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67FB7-655A-4A86-A867-9673A78E0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79E08-9EBF-4599-A0F3-FB37B5256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7C248C-A977-4A25-87FB-B8BBA10F3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" y="100012"/>
            <a:ext cx="12020550" cy="6657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E88018-102E-495D-B621-ED7040A4D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" y="100012"/>
            <a:ext cx="12020550" cy="66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64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20</Words>
  <Application>Microsoft Office PowerPoint</Application>
  <PresentationFormat>Widescreen</PresentationFormat>
  <Paragraphs>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manavmattu2001@outlook.com</dc:creator>
  <cp:lastModifiedBy>manavmattu2001@outlook.com</cp:lastModifiedBy>
  <cp:revision>2</cp:revision>
  <dcterms:created xsi:type="dcterms:W3CDTF">2021-11-10T11:23:01Z</dcterms:created>
  <dcterms:modified xsi:type="dcterms:W3CDTF">2021-11-10T11:54:38Z</dcterms:modified>
</cp:coreProperties>
</file>

<file path=docProps/thumbnail.jpeg>
</file>